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8"/>
  </p:notesMasterIdLst>
  <p:sldIdLst>
    <p:sldId id="269" r:id="rId3"/>
    <p:sldId id="267" r:id="rId4"/>
    <p:sldId id="270" r:id="rId5"/>
    <p:sldId id="271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DBC7AF"/>
    <a:srgbClr val="E4DCD5"/>
    <a:srgbClr val="BCBDBF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47" autoAdjust="0"/>
    <p:restoredTop sz="94660"/>
  </p:normalViewPr>
  <p:slideViewPr>
    <p:cSldViewPr snapToGrid="0">
      <p:cViewPr varScale="1">
        <p:scale>
          <a:sx n="69" d="100"/>
          <a:sy n="69" d="100"/>
        </p:scale>
        <p:origin x="2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67FF9-6798-4AA7-8549-3634F1F543BF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073B2-77A6-41C9-ACF5-5C7B49B6D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6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Верхний колонтитул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1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14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028"/>
            <a:ext cx="10363200" cy="14704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6CBAE-FF7C-4895-B4BF-C330035361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113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88D8D1-C8DA-48AE-8A86-41D92801FE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564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037"/>
            <a:ext cx="2743200" cy="58507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037"/>
            <a:ext cx="7958667" cy="58507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C416CE-5495-4CCF-9EC4-DDF11B7F96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4914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5035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2205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19539"/>
            <a:ext cx="10972800" cy="22062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18428-6097-4C81-813B-1E3AE6ADAE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201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5035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205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919539"/>
            <a:ext cx="10972800" cy="22062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0F8F7-EF37-4E9C-A71D-BEC39618B6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3419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5035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50933" cy="2205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231467" y="1600201"/>
            <a:ext cx="5350933" cy="2205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09600" y="3919539"/>
            <a:ext cx="10972800" cy="22062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B8060-1548-47EA-8F6D-D2B69149FA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2399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5035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50933" cy="2205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9600" y="3919539"/>
            <a:ext cx="5350933" cy="22062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231467" y="1600200"/>
            <a:ext cx="5350933" cy="45255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444DB-4E64-47DD-93BA-7C890A208E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3197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5AFC-A07B-4ADB-B72D-CCF59FC1FFB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86B7-BAE1-4290-895D-7D7C936CD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042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5AFC-A07B-4ADB-B72D-CCF59FC1FFB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86B7-BAE1-4290-895D-7D7C936CD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35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5AFC-A07B-4ADB-B72D-CCF59FC1FFB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86B7-BAE1-4290-895D-7D7C936CD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482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5AFC-A07B-4ADB-B72D-CCF59FC1FFB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86B7-BAE1-4290-895D-7D7C936CD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96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A518E-A3CE-4470-8FFA-5D434A7DDE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7690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5AFC-A07B-4ADB-B72D-CCF59FC1FFB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86B7-BAE1-4290-895D-7D7C936CD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40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5AFC-A07B-4ADB-B72D-CCF59FC1FFB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86B7-BAE1-4290-895D-7D7C936CD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418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5AFC-A07B-4ADB-B72D-CCF59FC1FFB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86B7-BAE1-4290-895D-7D7C936CD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25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5AFC-A07B-4ADB-B72D-CCF59FC1FFB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86B7-BAE1-4290-895D-7D7C936CD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913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5AFC-A07B-4ADB-B72D-CCF59FC1FFB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86B7-BAE1-4290-895D-7D7C936CD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124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5AFC-A07B-4ADB-B72D-CCF59FC1FFB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86B7-BAE1-4290-895D-7D7C936CD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584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5AFC-A07B-4ADB-B72D-CCF59FC1FFB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86B7-BAE1-4290-895D-7D7C936CD6F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2899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5AFC-A07B-4ADB-B72D-CCF59FC1FFB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86B7-BAE1-4290-895D-7D7C936CD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504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5AFC-A07B-4ADB-B72D-CCF59FC1FFB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86B7-BAE1-4290-895D-7D7C936CD6F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93747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5AFC-A07B-4ADB-B72D-CCF59FC1FFB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86B7-BAE1-4290-895D-7D7C936CD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64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379" y="44065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379" y="2906317"/>
            <a:ext cx="103632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84E38-2A1E-4878-8A73-4AABB01556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2369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5AFC-A07B-4ADB-B72D-CCF59FC1FFB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86B7-BAE1-4290-895D-7D7C936CD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643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5AFC-A07B-4ADB-B72D-CCF59FC1FFB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86B7-BAE1-4290-895D-7D7C936CD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12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50933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31467" y="1600200"/>
            <a:ext cx="5350933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7CFF7-FE34-4AA0-9D7C-446C2B1E8A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2109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4716"/>
            <a:ext cx="5387623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1" y="2175272"/>
            <a:ext cx="5387623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782" y="1534716"/>
            <a:ext cx="5387621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4782" y="2175272"/>
            <a:ext cx="5387621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64B32-5D2D-4A55-8FAE-21BE5C3EEB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248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67CCF-069B-4C69-A519-398844DB7F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624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E845DD-6550-429D-9D5F-B7F8F43437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654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2654"/>
            <a:ext cx="401037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7" y="272655"/>
            <a:ext cx="681566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4705"/>
            <a:ext cx="401037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4FB99-3CBB-4CA3-A664-D6CE4D27BD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832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423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423" y="613172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423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5137E-5152-49E7-85DC-DF64558447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432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7B47F9FD-484F-4991-A921-0AE9983136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93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75AFC-A07B-4ADB-B72D-CCF59FC1FFBD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4986B7-BAE1-4290-895D-7D7C936CD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24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hyperlink" Target="https://ecoteck.ru/assets/files/Ecoteck_2017_WEB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Рисунок100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23" y="1622088"/>
            <a:ext cx="4865078" cy="362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5"/>
          <p:cNvSpPr>
            <a:spLocks/>
          </p:cNvSpPr>
          <p:nvPr/>
        </p:nvSpPr>
        <p:spPr bwMode="auto">
          <a:xfrm>
            <a:off x="3303222" y="375139"/>
            <a:ext cx="6848963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i="0" dirty="0">
                <a:solidFill>
                  <a:srgbClr val="009900"/>
                </a:solidFill>
                <a:latin typeface="CyrillicCompressed" pitchFamily="34" charset="0"/>
              </a:rPr>
              <a:t>В  гармонии с природой</a:t>
            </a:r>
          </a:p>
        </p:txBody>
      </p:sp>
    </p:spTree>
    <p:extLst>
      <p:ext uri="{BB962C8B-B14F-4D97-AF65-F5344CB8AC3E}">
        <p14:creationId xmlns:p14="http://schemas.microsoft.com/office/powerpoint/2010/main" val="34125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t="23303" r="5073" b="30377"/>
          <a:stretch/>
        </p:blipFill>
        <p:spPr>
          <a:xfrm>
            <a:off x="414447" y="985489"/>
            <a:ext cx="4982308" cy="16881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40" b="-2515"/>
          <a:stretch/>
        </p:blipFill>
        <p:spPr>
          <a:xfrm>
            <a:off x="0" y="3165229"/>
            <a:ext cx="7051963" cy="35286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60" y="148286"/>
            <a:ext cx="3480749" cy="16336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61145" y="2214703"/>
            <a:ext cx="5475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9900"/>
                </a:solidFill>
                <a:latin typeface="CyrillicCompressed"/>
              </a:rPr>
              <a:t>Новая </a:t>
            </a:r>
            <a:r>
              <a:rPr lang="ru-RU" sz="2400" b="1" dirty="0">
                <a:solidFill>
                  <a:srgbClr val="009900"/>
                </a:solidFill>
                <a:latin typeface="CyrillicCompressed"/>
              </a:rPr>
              <a:t>цветовая гамма решеток </a:t>
            </a:r>
            <a:r>
              <a:rPr lang="ru-RU" sz="2400" b="1" dirty="0" smtClean="0">
                <a:solidFill>
                  <a:srgbClr val="006600"/>
                </a:solidFill>
                <a:latin typeface="CyrillicCompressed"/>
              </a:rPr>
              <a:t>Волна</a:t>
            </a:r>
            <a:r>
              <a:rPr lang="ru-RU" sz="2400" b="1" dirty="0" smtClean="0">
                <a:solidFill>
                  <a:srgbClr val="009900"/>
                </a:solidFill>
                <a:latin typeface="CyrillicCompressed"/>
              </a:rPr>
              <a:t> прекрасно сочетается с покрытиями любых цветов </a:t>
            </a:r>
            <a:endParaRPr lang="ru-RU" sz="2400" b="1" dirty="0">
              <a:solidFill>
                <a:srgbClr val="009900"/>
              </a:solidFill>
              <a:latin typeface="CyrillicCompressed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9877" y="6053604"/>
            <a:ext cx="6386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CyrillicCompressed"/>
              </a:rPr>
              <a:t>Сделаем </a:t>
            </a:r>
            <a:r>
              <a:rPr lang="ru-RU" sz="2800" b="1" dirty="0">
                <a:solidFill>
                  <a:srgbClr val="006600"/>
                </a:solidFill>
                <a:latin typeface="CyrillicCompressed"/>
              </a:rPr>
              <a:t>мир красивее и ярче</a:t>
            </a:r>
            <a:r>
              <a:rPr lang="ru-RU" sz="2800" b="1" dirty="0" smtClean="0">
                <a:solidFill>
                  <a:srgbClr val="006600"/>
                </a:solidFill>
                <a:latin typeface="CyrillicCompressed"/>
              </a:rPr>
              <a:t>!</a:t>
            </a:r>
            <a:endParaRPr lang="ru-RU" sz="2800" b="1" dirty="0">
              <a:solidFill>
                <a:srgbClr val="006600"/>
              </a:solidFill>
              <a:latin typeface="CyrillicCompressed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6755" y="3906649"/>
            <a:ext cx="5475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  <a:latin typeface="CyrillicCompressed"/>
              </a:rPr>
              <a:t>Металлик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DBC7AF"/>
                </a:solidFill>
                <a:latin typeface="CyrillicCompressed"/>
              </a:rPr>
              <a:t>Слоновая кость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CyrillicCompressed"/>
              </a:rPr>
              <a:t>Черный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6600"/>
                </a:solidFill>
                <a:latin typeface="CyrillicCompressed"/>
              </a:rPr>
              <a:t>Папоротник</a:t>
            </a:r>
            <a:endParaRPr lang="ru-RU" sz="2400" b="1" dirty="0">
              <a:solidFill>
                <a:srgbClr val="006600"/>
              </a:solidFill>
              <a:latin typeface="CyrillicCompressed"/>
            </a:endParaRPr>
          </a:p>
        </p:txBody>
      </p:sp>
    </p:spTree>
    <p:extLst>
      <p:ext uri="{BB962C8B-B14F-4D97-AF65-F5344CB8AC3E}">
        <p14:creationId xmlns:p14="http://schemas.microsoft.com/office/powerpoint/2010/main" val="33450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323"/>
            <a:ext cx="1641354" cy="7703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9" t="22206" r="5377" b="10789"/>
          <a:stretch/>
        </p:blipFill>
        <p:spPr>
          <a:xfrm>
            <a:off x="411748" y="2141701"/>
            <a:ext cx="3641964" cy="193595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41354" y="4362035"/>
            <a:ext cx="80067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altLang="ru-RU" sz="2000" b="1" kern="0" dirty="0" smtClean="0">
                <a:solidFill>
                  <a:srgbClr val="006600"/>
                </a:solidFill>
                <a:latin typeface="CyrillicCompressed" pitchFamily="34" charset="0"/>
              </a:rPr>
              <a:t>Гарантия качества </a:t>
            </a:r>
            <a:r>
              <a:rPr lang="ru-RU" altLang="ru-RU" sz="2000" kern="0" dirty="0" smtClean="0">
                <a:solidFill>
                  <a:srgbClr val="006600"/>
                </a:solidFill>
                <a:latin typeface="CyrillicCompressed" pitchFamily="34" charset="0"/>
              </a:rPr>
              <a:t>– Высокая </a:t>
            </a:r>
            <a:r>
              <a:rPr lang="ru-RU" altLang="ru-RU" sz="2000" kern="0" dirty="0">
                <a:solidFill>
                  <a:srgbClr val="006600"/>
                </a:solidFill>
                <a:latin typeface="CyrillicCompressed" pitchFamily="34" charset="0"/>
              </a:rPr>
              <a:t>стойкость к погодным условиям и УФ-излучению доказаны в ходе лабораторных </a:t>
            </a:r>
            <a:r>
              <a:rPr lang="ru-RU" altLang="ru-RU" sz="2000" kern="0" dirty="0" smtClean="0">
                <a:solidFill>
                  <a:srgbClr val="006600"/>
                </a:solidFill>
                <a:latin typeface="CyrillicCompressed" pitchFamily="34" charset="0"/>
              </a:rPr>
              <a:t>испытаний. Каждое из изделий тщательно протестировано и сертифицировано</a:t>
            </a:r>
            <a:endParaRPr lang="ru-RU" altLang="ru-RU" sz="2000" kern="0" dirty="0">
              <a:solidFill>
                <a:srgbClr val="006600"/>
              </a:solidFill>
              <a:latin typeface="CyrillicCompressed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6600"/>
              </a:solidFill>
              <a:latin typeface="CyrillicCompressed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53712" y="2141701"/>
            <a:ext cx="575817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altLang="ru-RU" sz="2000" kern="0" dirty="0">
                <a:solidFill>
                  <a:srgbClr val="006600"/>
                </a:solidFill>
                <a:latin typeface="CyrillicCompressed" pitchFamily="34" charset="0"/>
              </a:rPr>
              <a:t>Возможность применения решеток </a:t>
            </a:r>
            <a:r>
              <a:rPr lang="ru-RU" altLang="ru-RU" sz="2000" b="1" kern="0" dirty="0">
                <a:solidFill>
                  <a:srgbClr val="006600"/>
                </a:solidFill>
                <a:latin typeface="CyrillicCompressed" pitchFamily="34" charset="0"/>
              </a:rPr>
              <a:t>Волна вместе с каналами </a:t>
            </a:r>
            <a:r>
              <a:rPr lang="en-US" altLang="ru-RU" sz="2000" b="1" kern="0" dirty="0" err="1">
                <a:solidFill>
                  <a:srgbClr val="006600"/>
                </a:solidFill>
                <a:latin typeface="CyrillicCompressed"/>
              </a:rPr>
              <a:t>Standart</a:t>
            </a:r>
            <a:r>
              <a:rPr lang="en-US" altLang="ru-RU" sz="2000" b="1" kern="0" dirty="0">
                <a:solidFill>
                  <a:srgbClr val="006600"/>
                </a:solidFill>
                <a:latin typeface="CyrillicCompressed"/>
              </a:rPr>
              <a:t> DN</a:t>
            </a:r>
            <a:r>
              <a:rPr lang="ru-RU" altLang="ru-RU" sz="2000" b="1" kern="0" dirty="0">
                <a:solidFill>
                  <a:srgbClr val="006600"/>
                </a:solidFill>
                <a:latin typeface="CyrillicCompressed" pitchFamily="34" charset="0"/>
              </a:rPr>
              <a:t> </a:t>
            </a:r>
            <a:r>
              <a:rPr lang="ru-RU" altLang="ru-RU" sz="2000" b="1" kern="0" dirty="0" smtClean="0">
                <a:solidFill>
                  <a:srgbClr val="006600"/>
                </a:solidFill>
                <a:latin typeface="CyrillicCompressed" pitchFamily="34" charset="0"/>
              </a:rPr>
              <a:t>100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altLang="ru-RU" sz="2000" kern="0" dirty="0" smtClean="0">
                <a:solidFill>
                  <a:srgbClr val="006600"/>
                </a:solidFill>
                <a:latin typeface="CyrillicCompressed" pitchFamily="34" charset="0"/>
              </a:rPr>
              <a:t>Возможность использовать решетки Волна, </a:t>
            </a:r>
            <a:r>
              <a:rPr lang="ru-RU" altLang="ru-RU" sz="2000" kern="0" dirty="0">
                <a:solidFill>
                  <a:srgbClr val="006600"/>
                </a:solidFill>
                <a:latin typeface="CyrillicCompressed" pitchFamily="34" charset="0"/>
              </a:rPr>
              <a:t>как </a:t>
            </a:r>
            <a:r>
              <a:rPr lang="ru-RU" altLang="ru-RU" sz="2000" kern="0" dirty="0" smtClean="0">
                <a:solidFill>
                  <a:srgbClr val="006600"/>
                </a:solidFill>
                <a:latin typeface="CyrillicCompressed" pitchFamily="34" charset="0"/>
              </a:rPr>
              <a:t>в </a:t>
            </a:r>
            <a:r>
              <a:rPr lang="ru-RU" altLang="ru-RU" sz="2000" kern="0" dirty="0">
                <a:solidFill>
                  <a:srgbClr val="006600"/>
                </a:solidFill>
                <a:latin typeface="CyrillicCompressed" pitchFamily="34" charset="0"/>
              </a:rPr>
              <a:t>ландшафтном </a:t>
            </a:r>
            <a:r>
              <a:rPr lang="ru-RU" altLang="ru-RU" sz="2000" kern="0" dirty="0" smtClean="0">
                <a:solidFill>
                  <a:srgbClr val="006600"/>
                </a:solidFill>
                <a:latin typeface="CyrillicCompressed" pitchFamily="34" charset="0"/>
              </a:rPr>
              <a:t>дизайне, так и на </a:t>
            </a:r>
            <a:r>
              <a:rPr lang="ru-RU" altLang="ru-RU" sz="2000" kern="0" dirty="0">
                <a:solidFill>
                  <a:srgbClr val="006600"/>
                </a:solidFill>
                <a:latin typeface="CyrillicCompressed" pitchFamily="34" charset="0"/>
              </a:rPr>
              <a:t>инфраструктурных </a:t>
            </a:r>
            <a:r>
              <a:rPr lang="ru-RU" altLang="ru-RU" sz="2000" kern="0" dirty="0" smtClean="0">
                <a:solidFill>
                  <a:srgbClr val="006600"/>
                </a:solidFill>
                <a:latin typeface="CyrillicCompressed" pitchFamily="34" charset="0"/>
              </a:rPr>
              <a:t>объектах - </a:t>
            </a:r>
            <a:r>
              <a:rPr lang="ru-RU" altLang="ru-RU" sz="2000" b="1" kern="0" dirty="0" smtClean="0">
                <a:solidFill>
                  <a:srgbClr val="006600"/>
                </a:solidFill>
                <a:latin typeface="CyrillicCompressed" pitchFamily="34" charset="0"/>
              </a:rPr>
              <a:t>Класс </a:t>
            </a:r>
            <a:r>
              <a:rPr lang="ru-RU" altLang="ru-RU" sz="2000" b="1" kern="0" dirty="0">
                <a:solidFill>
                  <a:srgbClr val="006600"/>
                </a:solidFill>
                <a:latin typeface="CyrillicCompressed" pitchFamily="34" charset="0"/>
              </a:rPr>
              <a:t>нагрузки </a:t>
            </a:r>
            <a:r>
              <a:rPr lang="en-US" altLang="ru-RU" sz="2000" b="1" kern="0" dirty="0" smtClean="0">
                <a:solidFill>
                  <a:srgbClr val="006600"/>
                </a:solidFill>
                <a:latin typeface="CyrillicCompressed"/>
              </a:rPr>
              <a:t>A</a:t>
            </a:r>
            <a:endParaRPr lang="ru-RU" altLang="ru-RU" sz="2000" b="1" kern="0" dirty="0" smtClean="0">
              <a:solidFill>
                <a:srgbClr val="006600"/>
              </a:solidFill>
              <a:latin typeface="CyrillicCompressed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32589" y="383032"/>
            <a:ext cx="80067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9900"/>
                </a:solidFill>
              </a:rPr>
              <a:t>Решетки </a:t>
            </a:r>
            <a:r>
              <a:rPr lang="ru-RU" sz="3600" b="1" dirty="0">
                <a:solidFill>
                  <a:srgbClr val="006600"/>
                </a:solidFill>
              </a:rPr>
              <a:t>Волна</a:t>
            </a:r>
          </a:p>
          <a:p>
            <a:pPr algn="ctr"/>
            <a:r>
              <a:rPr lang="ru-RU" sz="3600" b="1" dirty="0">
                <a:solidFill>
                  <a:srgbClr val="009900"/>
                </a:solidFill>
              </a:rPr>
              <a:t>Преимущества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6600"/>
              </a:solidFill>
              <a:latin typeface="CyrillicCompressed"/>
            </a:endParaRPr>
          </a:p>
        </p:txBody>
      </p:sp>
    </p:spTree>
    <p:extLst>
      <p:ext uri="{BB962C8B-B14F-4D97-AF65-F5344CB8AC3E}">
        <p14:creationId xmlns:p14="http://schemas.microsoft.com/office/powerpoint/2010/main" val="174058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323"/>
            <a:ext cx="1641354" cy="7703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2" r="18963"/>
          <a:stretch/>
        </p:blipFill>
        <p:spPr>
          <a:xfrm>
            <a:off x="411965" y="1993642"/>
            <a:ext cx="2860431" cy="315719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76541" y="2122752"/>
            <a:ext cx="625280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altLang="ru-RU" sz="2000" b="1" kern="0" dirty="0" smtClean="0">
                <a:solidFill>
                  <a:srgbClr val="006600"/>
                </a:solidFill>
                <a:latin typeface="CyrillicCompressed" pitchFamily="34" charset="0"/>
              </a:rPr>
              <a:t>Подходят для любых погодных условий </a:t>
            </a:r>
            <a:r>
              <a:rPr lang="ru-RU" altLang="ru-RU" sz="2000" kern="0" dirty="0" smtClean="0">
                <a:solidFill>
                  <a:srgbClr val="006600"/>
                </a:solidFill>
                <a:latin typeface="CyrillicCompressed" pitchFamily="34" charset="0"/>
              </a:rPr>
              <a:t>- надежность </a:t>
            </a:r>
            <a:r>
              <a:rPr lang="ru-RU" altLang="ru-RU" sz="2000" kern="0" dirty="0">
                <a:solidFill>
                  <a:srgbClr val="006600"/>
                </a:solidFill>
                <a:latin typeface="CyrillicCompressed" pitchFamily="34" charset="0"/>
              </a:rPr>
              <a:t>и прочность гарантированы применением высококачественного пластика и УФ-стойких красителей. </a:t>
            </a:r>
            <a:endParaRPr lang="ru-RU" altLang="ru-RU" sz="2000" kern="0" dirty="0" smtClean="0">
              <a:solidFill>
                <a:srgbClr val="006600"/>
              </a:solidFill>
              <a:latin typeface="CyrillicCompressed" pitchFamily="34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altLang="ru-RU" sz="2000" b="1" kern="0" dirty="0" smtClean="0">
                <a:solidFill>
                  <a:srgbClr val="006600"/>
                </a:solidFill>
                <a:latin typeface="CyrillicCompressed" pitchFamily="34" charset="0"/>
              </a:rPr>
              <a:t>Цветовая гамма</a:t>
            </a:r>
            <a:r>
              <a:rPr lang="ru-RU" altLang="ru-RU" sz="2000" kern="0" dirty="0" smtClean="0">
                <a:solidFill>
                  <a:srgbClr val="006600"/>
                </a:solidFill>
                <a:latin typeface="CyrillicCompressed" pitchFamily="34" charset="0"/>
              </a:rPr>
              <a:t>, содержащая как светлые так и темные тона, прекрасно </a:t>
            </a:r>
            <a:r>
              <a:rPr lang="ru-RU" altLang="ru-RU" sz="2000" kern="0" dirty="0">
                <a:solidFill>
                  <a:srgbClr val="006600"/>
                </a:solidFill>
                <a:latin typeface="CyrillicCompressed" pitchFamily="34" charset="0"/>
              </a:rPr>
              <a:t>сочетается покрытиями самых популярных расцветок и позволяет создавать неповторимые композиции цветов и </a:t>
            </a:r>
            <a:r>
              <a:rPr lang="ru-RU" altLang="ru-RU" sz="2000" kern="0" dirty="0" smtClean="0">
                <a:solidFill>
                  <a:srgbClr val="006600"/>
                </a:solidFill>
                <a:latin typeface="CyrillicCompressed" pitchFamily="34" charset="0"/>
              </a:rPr>
              <a:t>текстур</a:t>
            </a:r>
            <a:endParaRPr lang="ru-RU" altLang="ru-RU" sz="2000" kern="0" dirty="0">
              <a:solidFill>
                <a:srgbClr val="006600"/>
              </a:solidFill>
              <a:latin typeface="CyrillicCompressed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6093" y="5574067"/>
            <a:ext cx="6386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CyrillicCompressed"/>
              </a:rPr>
              <a:t>Выбирая решетки Волна Вы делаете мир </a:t>
            </a:r>
            <a:r>
              <a:rPr lang="ru-RU" sz="2800" b="1" dirty="0">
                <a:solidFill>
                  <a:srgbClr val="006600"/>
                </a:solidFill>
                <a:latin typeface="CyrillicCompressed"/>
              </a:rPr>
              <a:t>красивее и ярче</a:t>
            </a:r>
            <a:r>
              <a:rPr lang="ru-RU" sz="2800" b="1" dirty="0" smtClean="0">
                <a:solidFill>
                  <a:srgbClr val="006600"/>
                </a:solidFill>
                <a:latin typeface="CyrillicCompressed"/>
              </a:rPr>
              <a:t>!</a:t>
            </a:r>
            <a:endParaRPr lang="ru-RU" sz="2800" b="1" dirty="0">
              <a:solidFill>
                <a:srgbClr val="006600"/>
              </a:solidFill>
              <a:latin typeface="CyrillicCompressed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66093" y="491536"/>
            <a:ext cx="80067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9900"/>
                </a:solidFill>
              </a:rPr>
              <a:t>Решетки </a:t>
            </a:r>
            <a:r>
              <a:rPr lang="ru-RU" sz="3600" b="1" dirty="0">
                <a:solidFill>
                  <a:srgbClr val="006600"/>
                </a:solidFill>
              </a:rPr>
              <a:t>Волна</a:t>
            </a:r>
          </a:p>
          <a:p>
            <a:pPr algn="ctr"/>
            <a:r>
              <a:rPr lang="ru-RU" sz="3600" b="1" dirty="0">
                <a:solidFill>
                  <a:srgbClr val="009900"/>
                </a:solidFill>
              </a:rPr>
              <a:t>Преимущества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6600"/>
              </a:solidFill>
              <a:latin typeface="CyrillicCompressed"/>
            </a:endParaRPr>
          </a:p>
        </p:txBody>
      </p:sp>
    </p:spTree>
    <p:extLst>
      <p:ext uri="{BB962C8B-B14F-4D97-AF65-F5344CB8AC3E}">
        <p14:creationId xmlns:p14="http://schemas.microsoft.com/office/powerpoint/2010/main" val="71356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4" y="0"/>
            <a:ext cx="12288253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84985" y="4203822"/>
            <a:ext cx="583683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6600"/>
                </a:solidFill>
                <a:latin typeface="CyrillicCompressed"/>
                <a:ea typeface="Times New Roman" panose="02020603050405020304" pitchFamily="18" charset="0"/>
              </a:rPr>
              <a:t>Для получения подробной информации: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CyrillicCompressed"/>
              </a:rPr>
              <a:t>Посетите </a:t>
            </a:r>
            <a:r>
              <a:rPr lang="ru-RU" b="1" dirty="0">
                <a:solidFill>
                  <a:srgbClr val="006600"/>
                </a:solidFill>
                <a:latin typeface="CyrillicCompressed"/>
              </a:rPr>
              <a:t>наш сайт:</a:t>
            </a:r>
            <a:br>
              <a:rPr lang="ru-RU" b="1" dirty="0">
                <a:solidFill>
                  <a:srgbClr val="006600"/>
                </a:solidFill>
                <a:latin typeface="CyrillicCompressed"/>
              </a:rPr>
            </a:br>
            <a:r>
              <a:rPr lang="en-US" u="sng" dirty="0">
                <a:solidFill>
                  <a:schemeClr val="accent1">
                    <a:lumMod val="50000"/>
                  </a:schemeClr>
                </a:solidFill>
                <a:latin typeface="CyrillicCompressed"/>
                <a:ea typeface="Times New Roman" panose="02020603050405020304" pitchFamily="18" charset="0"/>
              </a:rPr>
              <a:t>www</a:t>
            </a:r>
            <a:r>
              <a:rPr lang="ru-RU" u="sng" dirty="0">
                <a:solidFill>
                  <a:schemeClr val="accent1">
                    <a:lumMod val="50000"/>
                  </a:schemeClr>
                </a:solidFill>
                <a:latin typeface="CyrillicCompressed"/>
                <a:ea typeface="Times New Roman" panose="02020603050405020304" pitchFamily="18" charset="0"/>
              </a:rPr>
              <a:t>.</a:t>
            </a:r>
            <a:r>
              <a:rPr lang="en-US" u="sng" dirty="0" err="1">
                <a:solidFill>
                  <a:schemeClr val="accent1">
                    <a:lumMod val="50000"/>
                  </a:schemeClr>
                </a:solidFill>
                <a:latin typeface="CyrillicCompressed"/>
                <a:ea typeface="Times New Roman" panose="02020603050405020304" pitchFamily="18" charset="0"/>
              </a:rPr>
              <a:t>ecoteck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CyrillicCompressed"/>
                <a:ea typeface="Times New Roman" panose="02020603050405020304" pitchFamily="18" charset="0"/>
              </a:rPr>
              <a:t>.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latin typeface="CyrillicCompressed"/>
                <a:ea typeface="Times New Roman" panose="02020603050405020304" pitchFamily="18" charset="0"/>
              </a:rPr>
              <a:t>by</a:t>
            </a:r>
            <a:endParaRPr lang="ru-RU" u="sng" dirty="0" smtClean="0">
              <a:solidFill>
                <a:schemeClr val="accent1">
                  <a:lumMod val="50000"/>
                </a:schemeClr>
              </a:solidFill>
              <a:latin typeface="CyrillicCompressed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6600"/>
                </a:solidFill>
                <a:latin typeface="CyrillicCompressed"/>
              </a:rPr>
              <a:t>Скачайте </a:t>
            </a:r>
            <a:r>
              <a:rPr lang="ru-RU" b="1" dirty="0">
                <a:solidFill>
                  <a:srgbClr val="006600"/>
                </a:solidFill>
                <a:latin typeface="CyrillicCompressed"/>
              </a:rPr>
              <a:t>наш каталог:</a:t>
            </a:r>
            <a:br>
              <a:rPr lang="ru-RU" b="1" dirty="0">
                <a:solidFill>
                  <a:srgbClr val="006600"/>
                </a:solidFill>
                <a:latin typeface="CyrillicCompressed"/>
              </a:rPr>
            </a:br>
            <a:r>
              <a:rPr lang="en-US" dirty="0">
                <a:latin typeface="CyrillicCompressed"/>
                <a:hlinkClick r:id="rId4"/>
              </a:rPr>
              <a:t>https://</a:t>
            </a:r>
            <a:r>
              <a:rPr lang="en-US" dirty="0" smtClean="0">
                <a:latin typeface="CyrillicCompressed"/>
                <a:hlinkClick r:id="rId4"/>
              </a:rPr>
              <a:t>ecoteck.ru/assets/files/Ecoteck_2017_WEB.pdf</a:t>
            </a:r>
            <a:endParaRPr lang="ru-RU" dirty="0" smtClean="0">
              <a:latin typeface="CyrillicCompressed"/>
            </a:endParaRP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CyrillicCompressed"/>
              </a:rPr>
              <a:t>Свяжитесь с нашим менеджером:</a:t>
            </a:r>
            <a:br>
              <a:rPr lang="ru-RU" b="1" dirty="0" smtClean="0">
                <a:solidFill>
                  <a:srgbClr val="006600"/>
                </a:solidFill>
                <a:latin typeface="CyrillicCompressed"/>
              </a:rPr>
            </a:b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yrillicCompressed"/>
                <a:ea typeface="Tahoma" panose="020B0604030504040204" pitchFamily="34" charset="0"/>
                <a:cs typeface="Tahoma" panose="020B0604030504040204" pitchFamily="34" charset="0"/>
              </a:rPr>
              <a:t>info@ecoteck.by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yrillicCompressed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trike="sngStrike" dirty="0" smtClean="0">
                <a:latin typeface="CyrillicCompressed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trike="sngStrike" dirty="0" smtClean="0">
                <a:latin typeface="CyrillicCompressed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b="1" dirty="0">
              <a:solidFill>
                <a:srgbClr val="006600"/>
              </a:solidFill>
              <a:latin typeface="CyrillicCompressed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887" y="1252342"/>
            <a:ext cx="4911971" cy="23053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59587" y="3594485"/>
            <a:ext cx="3944570" cy="4971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60343" y="592783"/>
            <a:ext cx="6343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latin typeface="CyrillicCompressed"/>
                <a:ea typeface="Times New Roman" panose="02020603050405020304" pitchFamily="18" charset="0"/>
              </a:rPr>
              <a:t>Благодарим за внимание</a:t>
            </a:r>
            <a:endParaRPr lang="ru-RU" sz="2800" b="1" dirty="0">
              <a:solidFill>
                <a:srgbClr val="006600"/>
              </a:solidFill>
              <a:latin typeface="CyrillicCompressed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148</Words>
  <Application>Microsoft Office PowerPoint</Application>
  <PresentationFormat>Широкоэкранный</PresentationFormat>
  <Paragraphs>22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Arial</vt:lpstr>
      <vt:lpstr>Calibri</vt:lpstr>
      <vt:lpstr>CyrillicCompressed</vt:lpstr>
      <vt:lpstr>Tahoma</vt:lpstr>
      <vt:lpstr>Times New Roman</vt:lpstr>
      <vt:lpstr>Trebuchet MS</vt:lpstr>
      <vt:lpstr>Wingdings</vt:lpstr>
      <vt:lpstr>Wingdings 3</vt:lpstr>
      <vt:lpstr>Оформление по умолчанию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гармонии с природой</dc:title>
  <dc:creator>Качан Яна Валерьевна</dc:creator>
  <cp:lastModifiedBy>Георгиев Александр Александрович</cp:lastModifiedBy>
  <cp:revision>122</cp:revision>
  <dcterms:created xsi:type="dcterms:W3CDTF">2017-08-30T14:30:59Z</dcterms:created>
  <dcterms:modified xsi:type="dcterms:W3CDTF">2017-09-01T13:35:53Z</dcterms:modified>
</cp:coreProperties>
</file>